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16.02.2026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16.02.2026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16.02.2026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err="1" smtClean="0">
                <a:solidFill>
                  <a:srgbClr val="002060"/>
                </a:solidFill>
              </a:rPr>
              <a:t>Общедивизиональные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</a:t>
            </a:r>
            <a:r>
              <a:rPr lang="ru-RU" dirty="0" err="1">
                <a:solidFill>
                  <a:srgbClr val="002060"/>
                </a:solidFill>
              </a:rPr>
              <a:t>общедивизиональной</a:t>
            </a:r>
            <a:r>
              <a:rPr lang="ru-RU" dirty="0">
                <a:solidFill>
                  <a:srgbClr val="002060"/>
                </a:solidFill>
              </a:rPr>
              <a:t> КК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 (технологическое решение),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 и уникальность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 и эффективность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Победы года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4663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40356"/>
            <a:ext cx="4006907" cy="78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принимают участие рабочие и специалисты из числа персонала лабораторий, занимающиеся аналитическим контролем (лаборанты химического анализа, радиометристы, специалисты рентгеноспектрального анализа, лаборанты спектрального анализа, лаборанты химико-технологических исследований и другие).
В конкурсе не принимают участие рабочие ниже 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разряда.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Лаборант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Лаборант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 И УНИКАЛЬНОСТЬ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 И 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ПОБЕДЫ ГОДА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511343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Сложность и уникальность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 сложности, универсальности, масштабности, уникальности выполняемых работ. Участие в решении стратегических задач, перспективных и важных для отрасли/страны.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Инновационность и 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и личный вклад в создании и внедрении новых методов аналитического контроля. Усовершенствование и улучшение процессов проведения аналитических операций, во внедрении операционных систем обработки результатов измерений. Участие в мероприятиях, повлиявших на фактические показатели производительности труда, повышение безопасности, экономической эффективности на уровне предприятия/ дивизиона/отрасли. Участие во внедрении уникального лабораторного оборудования, в разработке и внедрении нестандартных и востребованных методик аналитического контроля.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общественно значимых/социальных проектах (например, по воспитанию молодежи – молодых сотрудников, школьников, студентов, в общественных организациях). 
Преподавательская и наставническая деятельность, влияющая на решение кадровых вопросов предприятия/дивизиона/отрасли. 
Участие в проектах ПСР, разработка и внедрение ППУ (название, роль, результат).
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Победы года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Успешное участие в конкурсах и чемпионатах, в том числе чемпионатах профессионального мастерства разного уровня (предприятия, региона, отрасли). Примеры конкретных личных достижений и достижений воспитанников.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53746</TotalTime>
  <Words>2252</Words>
  <Application>Microsoft Office PowerPoint</Application>
  <PresentationFormat>Произвольный</PresentationFormat>
  <Paragraphs>198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3418</cp:revision>
  <cp:lastPrinted>2025-02-03T14:56:44Z</cp:lastPrinted>
  <dcterms:created xsi:type="dcterms:W3CDTF">2019-09-24T12:37:05Z</dcterms:created>
  <dcterms:modified xsi:type="dcterms:W3CDTF">2026-02-16T08:53:36Z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